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32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DF49A6-135F-2BBA-DC41-73294EC9349A}"/>
              </a:ext>
            </a:extLst>
          </p:cNvPr>
          <p:cNvSpPr/>
          <p:nvPr userDrawn="1"/>
        </p:nvSpPr>
        <p:spPr>
          <a:xfrm>
            <a:off x="-77638" y="6592807"/>
            <a:ext cx="12269638" cy="265193"/>
          </a:xfrm>
          <a:prstGeom prst="rect">
            <a:avLst/>
          </a:prstGeom>
          <a:solidFill>
            <a:srgbClr val="77C8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en-US" sz="1200" b="1" dirty="0">
                <a:solidFill>
                  <a:schemeClr val="bg1"/>
                </a:solidFill>
              </a:rPr>
              <a:t>European Congress of Psychology,</a:t>
            </a:r>
            <a:r>
              <a:rPr lang="en-GB" sz="1200" b="1" dirty="0">
                <a:solidFill>
                  <a:schemeClr val="bg1"/>
                </a:solidFill>
              </a:rPr>
              <a:t> 01 - 04 July 2025 - Paphos Cyprus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CFE767-7A87-FD55-CF05-CC373F5B77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6256" y="-129525"/>
            <a:ext cx="1782618" cy="126048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8230CD2D-0D7A-DD5A-CBAC-2598E4711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748" y="322597"/>
            <a:ext cx="4724400" cy="42554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/>
            <a:r>
              <a:rPr lang="en-US" sz="3200"/>
              <a:t>Click to edit Master title style</a:t>
            </a:r>
            <a:endParaRPr lang="en-GB" sz="3200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1F5FCCA-6E4C-27EA-EA0F-64ACA759C0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886113"/>
            <a:ext cx="12192000" cy="568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 sz="2000" dirty="0"/>
              <a:t> 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41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A74285-EFBC-ED1A-3D84-AFB21293FE4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737" y="-1"/>
            <a:ext cx="12260737" cy="686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5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6ABA7-A52D-7031-5651-267EA2843A35}"/>
              </a:ext>
            </a:extLst>
          </p:cNvPr>
          <p:cNvSpPr txBox="1">
            <a:spLocks/>
          </p:cNvSpPr>
          <p:nvPr/>
        </p:nvSpPr>
        <p:spPr>
          <a:xfrm>
            <a:off x="475488" y="2227263"/>
            <a:ext cx="7772400" cy="120173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B463C9-4CBA-628A-85EB-71E012B4A64F}"/>
              </a:ext>
            </a:extLst>
          </p:cNvPr>
          <p:cNvSpPr txBox="1"/>
          <p:nvPr/>
        </p:nvSpPr>
        <p:spPr>
          <a:xfrm>
            <a:off x="475488" y="4599132"/>
            <a:ext cx="510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Authors</a:t>
            </a:r>
            <a:endParaRPr lang="en-CY" sz="2000" dirty="0"/>
          </a:p>
        </p:txBody>
      </p:sp>
    </p:spTree>
    <p:extLst>
      <p:ext uri="{BB962C8B-B14F-4D97-AF65-F5344CB8AC3E}">
        <p14:creationId xmlns:p14="http://schemas.microsoft.com/office/powerpoint/2010/main" val="3585880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F7EB7-D519-FD80-99F1-5868414799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BC1390-51AD-2A48-E48E-29EA9C4357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Y" dirty="0"/>
          </a:p>
        </p:txBody>
      </p:sp>
    </p:spTree>
    <p:extLst>
      <p:ext uri="{BB962C8B-B14F-4D97-AF65-F5344CB8AC3E}">
        <p14:creationId xmlns:p14="http://schemas.microsoft.com/office/powerpoint/2010/main" val="237340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73DA6CE-3CEC-4109-A10D-369CD8A33D9C}" vid="{7196984E-2670-48C0-8A24-1F400606ED5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ECP 2025_TEMPLATE</Template>
  <TotalTime>2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ctherap</dc:creator>
  <cp:lastModifiedBy>ctherap</cp:lastModifiedBy>
  <cp:revision>3</cp:revision>
  <dcterms:created xsi:type="dcterms:W3CDTF">2025-05-23T11:58:38Z</dcterms:created>
  <dcterms:modified xsi:type="dcterms:W3CDTF">2025-05-23T12:25:23Z</dcterms:modified>
</cp:coreProperties>
</file>